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 showGuides="1">
      <p:cViewPr varScale="1">
        <p:scale>
          <a:sx n="110" d="100"/>
          <a:sy n="110" d="100"/>
        </p:scale>
        <p:origin x="16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26003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72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260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34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676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99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www.meetup.com</a:t>
            </a:r>
            <a:r>
              <a:rPr lang="en-US" smtClean="0"/>
              <a:t>/Berlin-Open-Science-Meetup/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487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679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75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09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hyperlink" Target="https://www.flickr.com/photos/lanier67/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www.partyservicesny.com/inflatables/velcrowall.html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 amt="95000"/>
          </a:blip>
          <a:srcRect b="13058"/>
          <a:stretch/>
        </p:blipFill>
        <p:spPr>
          <a:xfrm>
            <a:off x="-25292" y="780825"/>
            <a:ext cx="9169290" cy="5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02" y="780825"/>
            <a:ext cx="8711184" cy="15179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7" name="Shape 127" descr="Raul_lieberwirth.jpg"/>
          <p:cNvPicPr preferRelativeResize="0"/>
          <p:nvPr/>
        </p:nvPicPr>
        <p:blipFill rotWithShape="1">
          <a:blip r:embed="rId3">
            <a:alphaModFix amt="90000"/>
          </a:blip>
          <a:srcRect t="8234" b="7999"/>
          <a:stretch/>
        </p:blipFill>
        <p:spPr>
          <a:xfrm>
            <a:off x="0" y="780824"/>
            <a:ext cx="9144000" cy="53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0" y="6549800"/>
            <a:ext cx="3000000" cy="61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Image credit: Flickr user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Raul Lieberwirth</a:t>
            </a:r>
            <a:r>
              <a:rPr lang="en" sz="1100">
                <a:solidFill>
                  <a:schemeClr val="dk1"/>
                </a:solidFill>
              </a:rPr>
              <a:t> 	 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		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" y="781218"/>
            <a:ext cx="5888736" cy="20604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5" name="Shape 135" descr="starlite_glitter_bomb_paper_weight_by_squeekaboo-d5fwisy.jpg"/>
          <p:cNvPicPr preferRelativeResize="0"/>
          <p:nvPr/>
        </p:nvPicPr>
        <p:blipFill rotWithShape="1">
          <a:blip r:embed="rId3">
            <a:alphaModFix/>
          </a:blip>
          <a:srcRect t="8819" b="813"/>
          <a:stretch/>
        </p:blipFill>
        <p:spPr>
          <a:xfrm>
            <a:off x="285750" y="780824"/>
            <a:ext cx="8572500" cy="53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54635"/>
            <a:ext cx="8375904" cy="28224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 descr="fount-mt-97_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1752600"/>
            <a:ext cx="417195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ohsu-tram-view-portland-mt-hood-orego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0" y="5703150"/>
            <a:ext cx="5064300" cy="37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 credit:  http://www.marquamhillcoop.org/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1" y="1270000"/>
            <a:ext cx="5157216" cy="4297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 descr="CcfB_TCWAAEyQ8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100" y="1587371"/>
            <a:ext cx="5524900" cy="368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Shape 71"/>
          <p:cNvGrpSpPr/>
          <p:nvPr/>
        </p:nvGrpSpPr>
        <p:grpSpPr>
          <a:xfrm>
            <a:off x="0" y="1602800"/>
            <a:ext cx="3672999" cy="3683275"/>
            <a:chOff x="0" y="-454600"/>
            <a:chExt cx="3672999" cy="3683275"/>
          </a:xfrm>
        </p:grpSpPr>
        <p:pic>
          <p:nvPicPr>
            <p:cNvPr id="72" name="Shape 72" descr="hqdefault.jpg"/>
            <p:cNvPicPr preferRelativeResize="0"/>
            <p:nvPr/>
          </p:nvPicPr>
          <p:blipFill rotWithShape="1">
            <a:blip r:embed="rId4">
              <a:alphaModFix/>
            </a:blip>
            <a:srcRect r="25211"/>
            <a:stretch/>
          </p:blipFill>
          <p:spPr>
            <a:xfrm>
              <a:off x="0" y="-454600"/>
              <a:ext cx="3672999" cy="3683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Shape 73"/>
            <p:cNvSpPr/>
            <p:nvPr/>
          </p:nvSpPr>
          <p:spPr>
            <a:xfrm>
              <a:off x="12850" y="2465800"/>
              <a:ext cx="3606300" cy="7449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2342"/>
            <a:ext cx="9144000" cy="16754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80" name="Shape 80" descr="OpenCon2016_advocacy_15036671_779860082151976_6637903965900665512_n.jpg"/>
          <p:cNvPicPr preferRelativeResize="0"/>
          <p:nvPr/>
        </p:nvPicPr>
        <p:blipFill rotWithShape="1">
          <a:blip r:embed="rId3">
            <a:alphaModFix/>
          </a:blip>
          <a:srcRect t="14500"/>
          <a:stretch/>
        </p:blipFill>
        <p:spPr>
          <a:xfrm>
            <a:off x="-838200" y="857250"/>
            <a:ext cx="80211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725" y="85725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2033"/>
            <a:ext cx="9144000" cy="20559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 descr="Umbrella-clipart-umbrella-image-umbrellas-2-clipartwiz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45835">
            <a:off x="1790699" y="663524"/>
            <a:ext cx="5715000" cy="4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1205810"/>
            <a:ext cx="3371088" cy="816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3402234"/>
            <a:ext cx="6760464" cy="1975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6218" y="6473654"/>
            <a:ext cx="5775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Adapted from:  </a:t>
            </a:r>
            <a:r>
              <a:rPr lang="en-US" dirty="0"/>
              <a:t>https://</a:t>
            </a:r>
            <a:r>
              <a:rPr lang="en-US" dirty="0" err="1"/>
              <a:t>www.meetup.com</a:t>
            </a:r>
            <a:r>
              <a:rPr lang="en-US" dirty="0"/>
              <a:t>/Berlin-Open-Science-Meetup/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Domino_Cascade.JPG"/>
          <p:cNvPicPr preferRelativeResize="0"/>
          <p:nvPr/>
        </p:nvPicPr>
        <p:blipFill rotWithShape="1">
          <a:blip r:embed="rId3">
            <a:alphaModFix/>
          </a:blip>
          <a:srcRect b="8792"/>
          <a:stretch/>
        </p:blipFill>
        <p:spPr>
          <a:xfrm>
            <a:off x="0" y="1339687"/>
            <a:ext cx="9143999" cy="417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654975" y="1592500"/>
            <a:ext cx="7335600" cy="8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6" y="1253178"/>
            <a:ext cx="7522464" cy="969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velcrowall0_lg.png"/>
          <p:cNvPicPr preferRelativeResize="0"/>
          <p:nvPr/>
        </p:nvPicPr>
        <p:blipFill rotWithShape="1">
          <a:blip r:embed="rId3">
            <a:alphaModFix/>
          </a:blip>
          <a:srcRect l="4961"/>
          <a:stretch/>
        </p:blipFill>
        <p:spPr>
          <a:xfrm rot="-5400000">
            <a:off x="4201599" y="567974"/>
            <a:ext cx="4417450" cy="56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205475" y="6446175"/>
            <a:ext cx="7335600" cy="41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Image: </a:t>
            </a:r>
            <a:r>
              <a:rPr lang="en" sz="900" u="sng"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www.partyservicesny.com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87" y="1371600"/>
            <a:ext cx="4267200" cy="41087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D to R: How have you gained traction with researchers?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t="12365"/>
          <a:stretch/>
        </p:blipFill>
        <p:spPr>
          <a:xfrm>
            <a:off x="-4300" y="780825"/>
            <a:ext cx="9225345" cy="53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5225545"/>
            <a:ext cx="8705088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 descr="Working_Open_Workshop.jpeg"/>
          <p:cNvPicPr preferRelativeResize="0"/>
          <p:nvPr/>
        </p:nvPicPr>
        <p:blipFill rotWithShape="1">
          <a:blip r:embed="rId3">
            <a:alphaModFix/>
          </a:blip>
          <a:srcRect t="11383" b="11174"/>
          <a:stretch/>
        </p:blipFill>
        <p:spPr>
          <a:xfrm>
            <a:off x="0" y="780824"/>
            <a:ext cx="9144000" cy="531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58" y="5200831"/>
            <a:ext cx="8705088" cy="14691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</Words>
  <Application>Microsoft Macintosh PowerPoint</Application>
  <PresentationFormat>On-screen Show (4:3)</PresentationFormat>
  <Paragraphs>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Lato</vt:lpstr>
      <vt:lpstr>Montserrat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</cp:revision>
  <dcterms:modified xsi:type="dcterms:W3CDTF">2017-07-25T05:41:49Z</dcterms:modified>
</cp:coreProperties>
</file>